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EA0010-2204-3660-ED5C-146C8C904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169415B-792A-7839-6390-301E760FC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638F5F-80AC-6702-1C66-558A781F2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D978-053D-4F5F-9F5D-8B68308C97CF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BBB40B-BDD5-3125-645D-C933973E2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CBF62C-FB4E-6554-B4DD-12A2A5B20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DB78-9F03-42BE-B071-816630A92F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458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FE758-1763-9565-8A59-4BED8A211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D72D5E5-F2FA-63B2-1D06-83B640DB0D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5DD099-5B47-AA93-8F1B-D79EB42F6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D978-053D-4F5F-9F5D-8B68308C97CF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B86412-60A0-3D23-85E9-9AA64383B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C5B451-1612-C16F-D6CC-B02D9B260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DB78-9F03-42BE-B071-816630A92F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645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6FF4382-D9FB-C814-A3AE-B1DDF0A4F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105A840-D13A-7978-A627-488CE5F4E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9A98D7-E633-DF4E-3C26-F85DDCE47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D978-053D-4F5F-9F5D-8B68308C97CF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0E5D92-E956-42C1-7201-E97431F53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9BCBD3-4B9C-38E5-2742-48582D156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DB78-9F03-42BE-B071-816630A92F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585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2C2FB1-95F7-890D-F1D3-68920A3FB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DE439E-E596-5D7D-2A12-B81FA40F7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654264-B18D-547B-F5DD-2ADFF8899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D978-053D-4F5F-9F5D-8B68308C97CF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F52520-0E2C-C01B-002F-A5236E07A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FBEC77-99A0-DFB7-E6A0-AE2EBE83D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DB78-9F03-42BE-B071-816630A92F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28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4068DD-CB61-E2A6-CAFE-F7DAA7ACE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DAF7D00-C86B-D88C-D253-4D964647D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32DB7A-4C56-CF04-FA62-24930FB87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D978-053D-4F5F-9F5D-8B68308C97CF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69B7C9-A214-E49B-E61D-688CC3F0A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3D6173-67CA-96F3-6EEC-DA28964E7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DB78-9F03-42BE-B071-816630A92F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32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822FF-35BB-A0C5-E23E-E52360920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DFD600-A186-E413-11D7-1D53129CF7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FA92F41-C6E7-1663-157F-CA36CF4F2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B4B7DB-4ABE-9677-5351-35E925756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D978-053D-4F5F-9F5D-8B68308C97CF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5552194-53B9-D031-5F90-9BD21A730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F1CBE9D-4866-3796-9E46-AD43886A5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DB78-9F03-42BE-B071-816630A92F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956B54-21E4-F704-F983-EFFFC81EA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A40A61B-1A31-4D4A-0776-D8AAAD929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F0C84F0-B19B-0CF7-E49D-4C3420AF6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6A3D00-6042-DE2A-D8EE-4D92FC83CC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7F1960B-17A4-7F25-6F73-234C369A83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D913E40-9860-17E7-527E-D3EA1E6F6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D978-053D-4F5F-9F5D-8B68308C97CF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35D2AB1-771B-78F1-A783-CF62F500A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DADA790-F74A-7EF9-C04D-10C68F39E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DB78-9F03-42BE-B071-816630A92F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243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CE0C1-E17C-D816-9231-50F579431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AF7ADF5-DA63-E569-C47B-B5ABE5385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D978-053D-4F5F-9F5D-8B68308C97CF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E3804AC-88DB-FD95-6FF4-83985D3E5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134A5E-0C84-B6F1-057E-55C6CA945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DB78-9F03-42BE-B071-816630A92F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12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8234C41-FCE7-2C85-D8C5-49F09A3B8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D978-053D-4F5F-9F5D-8B68308C97CF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1EF3E7B-D66C-946D-D054-316BA5C1F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2FD72B-8561-A575-749D-82FF1938D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DB78-9F03-42BE-B071-816630A92F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2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5DAE80-5310-9137-CFA3-31A07550C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91FC76-1B78-91A6-4F70-C62178724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61EDFFE-43AC-66D8-9417-95B744C9C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ED250AB-40E4-7EE0-0D12-75889B17A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D978-053D-4F5F-9F5D-8B68308C97CF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501DCD-0F11-614B-EFBF-BC7EC823E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9D5175A-1ED5-4F65-5A13-FE06811B9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DB78-9F03-42BE-B071-816630A92F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87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4F05C3-B6E7-5E0C-AF4F-50061EB23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C50A005-AD83-9D8A-DB7D-145B7C572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33BB8CA-BFB6-03B6-A85B-E3F0BFA90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20408BF-9FB0-3532-0201-F1B06C3F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D978-053D-4F5F-9F5D-8B68308C97CF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E0CE5AF-98DD-B001-0630-C2801B408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B8E817C-6299-ECD9-E901-EC1366485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DB78-9F03-42BE-B071-816630A92F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33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DA2EEBC-C777-664E-13EA-0DA8D96F8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4515E8E-FD37-F70C-02CE-8CB20FD39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359BF4-FA4B-6650-1980-A995C249B0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0D978-053D-4F5F-9F5D-8B68308C97CF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C69D7A-9156-C05A-581A-B1DC2875C6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BE8B48-9B74-71EF-69FE-C67DAD70D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CDB78-9F03-42BE-B071-816630A92F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0869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4">
            <a:extLst>
              <a:ext uri="{FF2B5EF4-FFF2-40B4-BE49-F238E27FC236}">
                <a16:creationId xmlns:a16="http://schemas.microsoft.com/office/drawing/2014/main" id="{1379176E-C4BE-69B2-A501-9162777302F7}"/>
              </a:ext>
            </a:extLst>
          </p:cNvPr>
          <p:cNvSpPr txBox="1"/>
          <p:nvPr/>
        </p:nvSpPr>
        <p:spPr>
          <a:xfrm>
            <a:off x="3266120" y="2035037"/>
            <a:ext cx="32403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200" b="1" dirty="0">
                <a:solidFill>
                  <a:srgbClr val="1729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PRESENTATION</a:t>
            </a:r>
          </a:p>
          <a:p>
            <a:pPr algn="r"/>
            <a:r>
              <a:rPr lang="it-IT" sz="2200" b="1" dirty="0">
                <a:solidFill>
                  <a:srgbClr val="1729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ALIGNED RIGHT</a:t>
            </a:r>
          </a:p>
          <a:p>
            <a:pPr algn="r"/>
            <a:r>
              <a:rPr lang="it-IT" sz="2200" b="1" dirty="0">
                <a:solidFill>
                  <a:srgbClr val="1729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MULTIPLE LINES</a:t>
            </a:r>
          </a:p>
          <a:p>
            <a:pPr algn="r"/>
            <a:endParaRPr lang="it-IT" sz="2200" b="1" dirty="0">
              <a:solidFill>
                <a:srgbClr val="172983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it-IT" dirty="0">
              <a:solidFill>
                <a:srgbClr val="5B5B5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asellaDiTesto 6">
            <a:extLst>
              <a:ext uri="{FF2B5EF4-FFF2-40B4-BE49-F238E27FC236}">
                <a16:creationId xmlns:a16="http://schemas.microsoft.com/office/drawing/2014/main" id="{471F9099-C1C2-6F41-C8A8-34060A392EA3}"/>
              </a:ext>
            </a:extLst>
          </p:cNvPr>
          <p:cNvSpPr txBox="1"/>
          <p:nvPr/>
        </p:nvSpPr>
        <p:spPr>
          <a:xfrm>
            <a:off x="7447655" y="2542542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dirty="0">
                <a:solidFill>
                  <a:srgbClr val="5B5B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Name Last Name</a:t>
            </a:r>
          </a:p>
        </p:txBody>
      </p:sp>
      <p:pic>
        <p:nvPicPr>
          <p:cNvPr id="1026" name="FC085989-82B6-4FEC-AE74-5A8F56BAD4CE">
            <a:extLst>
              <a:ext uri="{FF2B5EF4-FFF2-40B4-BE49-F238E27FC236}">
                <a16:creationId xmlns:a16="http://schemas.microsoft.com/office/drawing/2014/main" id="{4FB82422-83C0-F3C3-D3F8-87C46E3F3C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21920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65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4">
            <a:extLst>
              <a:ext uri="{FF2B5EF4-FFF2-40B4-BE49-F238E27FC236}">
                <a16:creationId xmlns:a16="http://schemas.microsoft.com/office/drawing/2014/main" id="{92DA9FC5-5A15-A66B-A5B6-960E3A21E8ED}"/>
              </a:ext>
            </a:extLst>
          </p:cNvPr>
          <p:cNvSpPr txBox="1"/>
          <p:nvPr/>
        </p:nvSpPr>
        <p:spPr>
          <a:xfrm>
            <a:off x="4842588" y="1422079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5B5B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  <a:p>
            <a:pPr algn="r"/>
            <a:endParaRPr lang="it-IT" dirty="0">
              <a:solidFill>
                <a:srgbClr val="5B5B5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6">
            <a:extLst>
              <a:ext uri="{FF2B5EF4-FFF2-40B4-BE49-F238E27FC236}">
                <a16:creationId xmlns:a16="http://schemas.microsoft.com/office/drawing/2014/main" id="{B171DE50-A17E-DB29-C2B3-95DE81BED318}"/>
              </a:ext>
            </a:extLst>
          </p:cNvPr>
          <p:cNvSpPr txBox="1"/>
          <p:nvPr/>
        </p:nvSpPr>
        <p:spPr>
          <a:xfrm>
            <a:off x="5288924" y="2518426"/>
            <a:ext cx="8352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5B5B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pic>
        <p:nvPicPr>
          <p:cNvPr id="2050" name="FC085989-82B6-4FEC-AE74-5A8F56BAD4CE">
            <a:extLst>
              <a:ext uri="{FF2B5EF4-FFF2-40B4-BE49-F238E27FC236}">
                <a16:creationId xmlns:a16="http://schemas.microsoft.com/office/drawing/2014/main" id="{31495518-18E2-1BCA-CBDF-0FD004B24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21920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5510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Breitbild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>Chris Willis</cp:lastModifiedBy>
  <cp:revision>2</cp:revision>
  <dcterms:created xsi:type="dcterms:W3CDTF">2023-07-18T13:43:00Z</dcterms:created>
  <dcterms:modified xsi:type="dcterms:W3CDTF">2023-10-23T09:18:44Z</dcterms:modified>
</cp:coreProperties>
</file>